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3" r:id="rId1"/>
  </p:sldMasterIdLst>
  <p:notesMasterIdLst>
    <p:notesMasterId r:id="rId3"/>
  </p:notesMasterIdLst>
  <p:sldIdLst>
    <p:sldId id="264" r:id="rId2"/>
  </p:sldIdLst>
  <p:sldSz cx="7775575" cy="10907713"/>
  <p:notesSz cx="6794500" cy="9925050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267E"/>
    <a:srgbClr val="99CC00"/>
    <a:srgbClr val="FFF8A7"/>
    <a:srgbClr val="FF9900"/>
    <a:srgbClr val="FEEDD3"/>
    <a:srgbClr val="6B9C56"/>
    <a:srgbClr val="FFDD7D"/>
    <a:srgbClr val="530D3F"/>
    <a:srgbClr val="5B334A"/>
    <a:srgbClr val="FFFC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33"/>
    <p:restoredTop sz="94660" autoAdjust="0"/>
  </p:normalViewPr>
  <p:slideViewPr>
    <p:cSldViewPr snapToGrid="0">
      <p:cViewPr varScale="1">
        <p:scale>
          <a:sx n="68" d="100"/>
          <a:sy n="68" d="100"/>
        </p:scale>
        <p:origin x="756" y="48"/>
      </p:cViewPr>
      <p:guideLst>
        <p:guide orient="horz" pos="3435"/>
        <p:guide pos="2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097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8644" y="0"/>
            <a:ext cx="2944283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06EA9-14B5-4F31-95CC-6AD91D20700D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1098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70672" y="744379"/>
            <a:ext cx="2653156" cy="3721894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099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14399"/>
            <a:ext cx="5435600" cy="446627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00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4283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8644" y="9427075"/>
            <a:ext cx="2944283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"/>
          <p:cNvSpPr>
            <a:spLocks noGrp="1"/>
          </p:cNvSpPr>
          <p:nvPr>
            <p:ph type="ctrTitle"/>
          </p:nvPr>
        </p:nvSpPr>
        <p:spPr>
          <a:xfrm>
            <a:off x="583168" y="1785129"/>
            <a:ext cx="6609239" cy="3797500"/>
          </a:xfrm>
          <a:prstGeom prst="rect">
            <a:avLst/>
          </a:prstGeom>
        </p:spPr>
        <p:txBody>
          <a:bodyPr anchor="b"/>
          <a:lstStyle>
            <a:lvl1pPr algn="ctr">
              <a:defRPr sz="954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27" name="Subtitle 2"/>
          <p:cNvSpPr>
            <a:spLocks noGrp="1"/>
          </p:cNvSpPr>
          <p:nvPr>
            <p:ph type="subTitle" idx="1"/>
          </p:nvPr>
        </p:nvSpPr>
        <p:spPr>
          <a:xfrm>
            <a:off x="971947" y="5729075"/>
            <a:ext cx="5831681" cy="26335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817"/>
            </a:lvl1pPr>
            <a:lvl2pPr marL="727174" indent="0" algn="ctr">
              <a:buNone/>
              <a:defRPr sz="3182"/>
            </a:lvl2pPr>
            <a:lvl3pPr marL="1454349" indent="0" algn="ctr">
              <a:buNone/>
              <a:defRPr sz="2863"/>
            </a:lvl3pPr>
            <a:lvl4pPr marL="2181522" indent="0" algn="ctr">
              <a:buNone/>
              <a:defRPr sz="2545"/>
            </a:lvl4pPr>
            <a:lvl5pPr marL="2908696" indent="0" algn="ctr">
              <a:buNone/>
              <a:defRPr sz="2545"/>
            </a:lvl5pPr>
            <a:lvl6pPr marL="3635871" indent="0" algn="ctr">
              <a:buNone/>
              <a:defRPr sz="2545"/>
            </a:lvl6pPr>
            <a:lvl7pPr marL="4363045" indent="0" algn="ctr">
              <a:buNone/>
              <a:defRPr sz="2545"/>
            </a:lvl7pPr>
            <a:lvl8pPr marL="5090220" indent="0" algn="ctr">
              <a:buNone/>
              <a:defRPr sz="2545"/>
            </a:lvl8pPr>
            <a:lvl9pPr marL="5817393" indent="0" algn="ctr">
              <a:buNone/>
              <a:defRPr sz="2545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1028" name="Date Placeholder 3"/>
          <p:cNvSpPr>
            <a:spLocks noGrp="1"/>
          </p:cNvSpPr>
          <p:nvPr>
            <p:ph type="dt" sz="half" idx="10"/>
          </p:nvPr>
        </p:nvSpPr>
        <p:spPr>
          <a:xfrm>
            <a:off x="53457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pPr/>
              <a:t>3/24/2026</a:t>
            </a:fld>
            <a:endParaRPr lang="en-US" dirty="0"/>
          </a:p>
        </p:txBody>
      </p:sp>
      <p:sp>
        <p:nvSpPr>
          <p:cNvPr id="102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5660" y="10109837"/>
            <a:ext cx="2624256" cy="58073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3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50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001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Title 1"/>
          <p:cNvSpPr>
            <a:spLocks noGrp="1"/>
          </p:cNvSpPr>
          <p:nvPr>
            <p:ph type="title"/>
          </p:nvPr>
        </p:nvSpPr>
        <p:spPr>
          <a:xfrm>
            <a:off x="534571" y="580737"/>
            <a:ext cx="6706433" cy="210832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84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2903674"/>
            <a:ext cx="6706433" cy="69208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85" name="Date Placeholder 3"/>
          <p:cNvSpPr>
            <a:spLocks noGrp="1"/>
          </p:cNvSpPr>
          <p:nvPr>
            <p:ph type="dt" sz="half" idx="10"/>
          </p:nvPr>
        </p:nvSpPr>
        <p:spPr>
          <a:xfrm>
            <a:off x="53457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pPr/>
              <a:t>3/24/2026</a:t>
            </a:fld>
            <a:endParaRPr lang="en-US" dirty="0"/>
          </a:p>
        </p:txBody>
      </p:sp>
      <p:sp>
        <p:nvSpPr>
          <p:cNvPr id="108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5660" y="10109837"/>
            <a:ext cx="2624256" cy="58073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8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50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722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80736"/>
            <a:ext cx="1676609" cy="9243782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9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80736"/>
            <a:ext cx="4932630" cy="924378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91" name="Date Placeholder 3"/>
          <p:cNvSpPr>
            <a:spLocks noGrp="1"/>
          </p:cNvSpPr>
          <p:nvPr>
            <p:ph type="dt" sz="half" idx="10"/>
          </p:nvPr>
        </p:nvSpPr>
        <p:spPr>
          <a:xfrm>
            <a:off x="53457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pPr/>
              <a:t>3/24/2026</a:t>
            </a:fld>
            <a:endParaRPr lang="en-US" dirty="0"/>
          </a:p>
        </p:txBody>
      </p:sp>
      <p:sp>
        <p:nvSpPr>
          <p:cNvPr id="109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5660" y="10109837"/>
            <a:ext cx="2624256" cy="58073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9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50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630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5339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Title 1"/>
          <p:cNvSpPr>
            <a:spLocks noGrp="1"/>
          </p:cNvSpPr>
          <p:nvPr>
            <p:ph type="title"/>
          </p:nvPr>
        </p:nvSpPr>
        <p:spPr>
          <a:xfrm>
            <a:off x="534571" y="580737"/>
            <a:ext cx="6706433" cy="210832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33" name="Content Placeholder 2"/>
          <p:cNvSpPr>
            <a:spLocks noGrp="1"/>
          </p:cNvSpPr>
          <p:nvPr>
            <p:ph idx="1"/>
          </p:nvPr>
        </p:nvSpPr>
        <p:spPr>
          <a:xfrm>
            <a:off x="534571" y="2903674"/>
            <a:ext cx="6706433" cy="69208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3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57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pPr/>
              <a:t>3/24/2026</a:t>
            </a:fld>
            <a:endParaRPr lang="en-US" dirty="0"/>
          </a:p>
        </p:txBody>
      </p:sp>
      <p:sp>
        <p:nvSpPr>
          <p:cNvPr id="103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5660" y="10109837"/>
            <a:ext cx="2624256" cy="58073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3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50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727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Title 1"/>
          <p:cNvSpPr>
            <a:spLocks noGrp="1"/>
          </p:cNvSpPr>
          <p:nvPr>
            <p:ph type="title"/>
          </p:nvPr>
        </p:nvSpPr>
        <p:spPr>
          <a:xfrm>
            <a:off x="530522" y="2719357"/>
            <a:ext cx="6706433" cy="4537305"/>
          </a:xfrm>
          <a:prstGeom prst="rect">
            <a:avLst/>
          </a:prstGeom>
        </p:spPr>
        <p:txBody>
          <a:bodyPr anchor="b"/>
          <a:lstStyle>
            <a:lvl1pPr>
              <a:defRPr sz="954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39" name="Text Placeholder 2"/>
          <p:cNvSpPr>
            <a:spLocks noGrp="1"/>
          </p:cNvSpPr>
          <p:nvPr>
            <p:ph type="body" idx="1"/>
          </p:nvPr>
        </p:nvSpPr>
        <p:spPr>
          <a:xfrm>
            <a:off x="530522" y="7299586"/>
            <a:ext cx="6706433" cy="23860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817">
                <a:solidFill>
                  <a:schemeClr val="tx1"/>
                </a:solidFill>
              </a:defRPr>
            </a:lvl1pPr>
            <a:lvl2pPr marL="727174" indent="0">
              <a:buNone/>
              <a:defRPr sz="3182">
                <a:solidFill>
                  <a:schemeClr val="tx1">
                    <a:tint val="75000"/>
                  </a:schemeClr>
                </a:solidFill>
              </a:defRPr>
            </a:lvl2pPr>
            <a:lvl3pPr marL="1454349" indent="0">
              <a:buNone/>
              <a:defRPr sz="2863">
                <a:solidFill>
                  <a:schemeClr val="tx1">
                    <a:tint val="75000"/>
                  </a:schemeClr>
                </a:solidFill>
              </a:defRPr>
            </a:lvl3pPr>
            <a:lvl4pPr marL="2181522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4pPr>
            <a:lvl5pPr marL="2908696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5pPr>
            <a:lvl6pPr marL="3635871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6pPr>
            <a:lvl7pPr marL="436304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7pPr>
            <a:lvl8pPr marL="5090220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8pPr>
            <a:lvl9pPr marL="5817393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40" name="Date Placeholder 3"/>
          <p:cNvSpPr>
            <a:spLocks noGrp="1"/>
          </p:cNvSpPr>
          <p:nvPr>
            <p:ph type="dt" sz="half" idx="10"/>
          </p:nvPr>
        </p:nvSpPr>
        <p:spPr>
          <a:xfrm>
            <a:off x="53457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pPr/>
              <a:t>3/24/2026</a:t>
            </a:fld>
            <a:endParaRPr lang="en-US" dirty="0"/>
          </a:p>
        </p:txBody>
      </p:sp>
      <p:sp>
        <p:nvSpPr>
          <p:cNvPr id="104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5660" y="10109837"/>
            <a:ext cx="2624256" cy="58073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4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50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654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Title 1"/>
          <p:cNvSpPr>
            <a:spLocks noGrp="1"/>
          </p:cNvSpPr>
          <p:nvPr>
            <p:ph type="title"/>
          </p:nvPr>
        </p:nvSpPr>
        <p:spPr>
          <a:xfrm>
            <a:off x="534571" y="580737"/>
            <a:ext cx="6706433" cy="210832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45" name="Content Placeholder 2"/>
          <p:cNvSpPr>
            <a:spLocks noGrp="1"/>
          </p:cNvSpPr>
          <p:nvPr>
            <p:ph sz="half" idx="1"/>
          </p:nvPr>
        </p:nvSpPr>
        <p:spPr>
          <a:xfrm>
            <a:off x="534571" y="2903674"/>
            <a:ext cx="3304619" cy="69208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46" name="Content Placeholder 3"/>
          <p:cNvSpPr>
            <a:spLocks noGrp="1"/>
          </p:cNvSpPr>
          <p:nvPr>
            <p:ph sz="half" idx="2"/>
          </p:nvPr>
        </p:nvSpPr>
        <p:spPr>
          <a:xfrm>
            <a:off x="3936385" y="2903674"/>
            <a:ext cx="3304619" cy="69208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47" name="Date Placeholder 4"/>
          <p:cNvSpPr>
            <a:spLocks noGrp="1"/>
          </p:cNvSpPr>
          <p:nvPr>
            <p:ph type="dt" sz="half" idx="10"/>
          </p:nvPr>
        </p:nvSpPr>
        <p:spPr>
          <a:xfrm>
            <a:off x="53457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pPr/>
              <a:t>3/24/2026</a:t>
            </a:fld>
            <a:endParaRPr lang="en-US" dirty="0"/>
          </a:p>
        </p:txBody>
      </p:sp>
      <p:sp>
        <p:nvSpPr>
          <p:cNvPr id="104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5660" y="10109837"/>
            <a:ext cx="2624256" cy="58073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4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9150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43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Title 1"/>
          <p:cNvSpPr>
            <a:spLocks noGrp="1"/>
          </p:cNvSpPr>
          <p:nvPr>
            <p:ph type="title"/>
          </p:nvPr>
        </p:nvSpPr>
        <p:spPr>
          <a:xfrm>
            <a:off x="535584" y="580737"/>
            <a:ext cx="6706433" cy="210832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52" name="Text Placeholder 2"/>
          <p:cNvSpPr>
            <a:spLocks noGrp="1"/>
          </p:cNvSpPr>
          <p:nvPr>
            <p:ph type="body" idx="1"/>
          </p:nvPr>
        </p:nvSpPr>
        <p:spPr>
          <a:xfrm>
            <a:off x="535585" y="2673906"/>
            <a:ext cx="3289432" cy="131043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817" b="1"/>
            </a:lvl1pPr>
            <a:lvl2pPr marL="727174" indent="0">
              <a:buNone/>
              <a:defRPr sz="3182" b="1"/>
            </a:lvl2pPr>
            <a:lvl3pPr marL="1454349" indent="0">
              <a:buNone/>
              <a:defRPr sz="2863" b="1"/>
            </a:lvl3pPr>
            <a:lvl4pPr marL="2181522" indent="0">
              <a:buNone/>
              <a:defRPr sz="2545" b="1"/>
            </a:lvl4pPr>
            <a:lvl5pPr marL="2908696" indent="0">
              <a:buNone/>
              <a:defRPr sz="2545" b="1"/>
            </a:lvl5pPr>
            <a:lvl6pPr marL="3635871" indent="0">
              <a:buNone/>
              <a:defRPr sz="2545" b="1"/>
            </a:lvl6pPr>
            <a:lvl7pPr marL="4363045" indent="0">
              <a:buNone/>
              <a:defRPr sz="2545" b="1"/>
            </a:lvl7pPr>
            <a:lvl8pPr marL="5090220" indent="0">
              <a:buNone/>
              <a:defRPr sz="2545" b="1"/>
            </a:lvl8pPr>
            <a:lvl9pPr marL="5817393" indent="0">
              <a:buNone/>
              <a:defRPr sz="254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53" name="Content Placeholder 3"/>
          <p:cNvSpPr>
            <a:spLocks noGrp="1"/>
          </p:cNvSpPr>
          <p:nvPr>
            <p:ph sz="half" idx="2"/>
          </p:nvPr>
        </p:nvSpPr>
        <p:spPr>
          <a:xfrm>
            <a:off x="535585" y="3984346"/>
            <a:ext cx="3289432" cy="58603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54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6" y="2673906"/>
            <a:ext cx="3305632" cy="131043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817" b="1"/>
            </a:lvl1pPr>
            <a:lvl2pPr marL="727174" indent="0">
              <a:buNone/>
              <a:defRPr sz="3182" b="1"/>
            </a:lvl2pPr>
            <a:lvl3pPr marL="1454349" indent="0">
              <a:buNone/>
              <a:defRPr sz="2863" b="1"/>
            </a:lvl3pPr>
            <a:lvl4pPr marL="2181522" indent="0">
              <a:buNone/>
              <a:defRPr sz="2545" b="1"/>
            </a:lvl4pPr>
            <a:lvl5pPr marL="2908696" indent="0">
              <a:buNone/>
              <a:defRPr sz="2545" b="1"/>
            </a:lvl5pPr>
            <a:lvl6pPr marL="3635871" indent="0">
              <a:buNone/>
              <a:defRPr sz="2545" b="1"/>
            </a:lvl6pPr>
            <a:lvl7pPr marL="4363045" indent="0">
              <a:buNone/>
              <a:defRPr sz="2545" b="1"/>
            </a:lvl7pPr>
            <a:lvl8pPr marL="5090220" indent="0">
              <a:buNone/>
              <a:defRPr sz="2545" b="1"/>
            </a:lvl8pPr>
            <a:lvl9pPr marL="5817393" indent="0">
              <a:buNone/>
              <a:defRPr sz="254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55" name="Content Placeholder 5"/>
          <p:cNvSpPr>
            <a:spLocks noGrp="1"/>
          </p:cNvSpPr>
          <p:nvPr>
            <p:ph sz="quarter" idx="4"/>
          </p:nvPr>
        </p:nvSpPr>
        <p:spPr>
          <a:xfrm>
            <a:off x="3936386" y="3984346"/>
            <a:ext cx="3305632" cy="58603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56" name="Date Placeholder 6"/>
          <p:cNvSpPr>
            <a:spLocks noGrp="1"/>
          </p:cNvSpPr>
          <p:nvPr>
            <p:ph type="dt" sz="half" idx="10"/>
          </p:nvPr>
        </p:nvSpPr>
        <p:spPr>
          <a:xfrm>
            <a:off x="53457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pPr/>
              <a:t>3/24/2026</a:t>
            </a:fld>
            <a:endParaRPr lang="en-US" dirty="0"/>
          </a:p>
        </p:txBody>
      </p:sp>
      <p:sp>
        <p:nvSpPr>
          <p:cNvPr id="1057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75660" y="10109837"/>
            <a:ext cx="2624256" cy="58073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58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9150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756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Title 1"/>
          <p:cNvSpPr>
            <a:spLocks noGrp="1"/>
          </p:cNvSpPr>
          <p:nvPr>
            <p:ph type="title"/>
          </p:nvPr>
        </p:nvSpPr>
        <p:spPr>
          <a:xfrm>
            <a:off x="534571" y="580737"/>
            <a:ext cx="6706433" cy="210832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61" name="Date Placeholder 2"/>
          <p:cNvSpPr>
            <a:spLocks noGrp="1"/>
          </p:cNvSpPr>
          <p:nvPr>
            <p:ph type="dt" sz="half" idx="10"/>
          </p:nvPr>
        </p:nvSpPr>
        <p:spPr>
          <a:xfrm>
            <a:off x="53457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pPr/>
              <a:t>3/24/2026</a:t>
            </a:fld>
            <a:endParaRPr lang="en-US" dirty="0"/>
          </a:p>
        </p:txBody>
      </p:sp>
      <p:sp>
        <p:nvSpPr>
          <p:cNvPr id="106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75660" y="10109837"/>
            <a:ext cx="2624256" cy="58073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6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9150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15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Date Placeholder 1"/>
          <p:cNvSpPr>
            <a:spLocks noGrp="1"/>
          </p:cNvSpPr>
          <p:nvPr>
            <p:ph type="dt" sz="half" idx="10"/>
          </p:nvPr>
        </p:nvSpPr>
        <p:spPr>
          <a:xfrm>
            <a:off x="53457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pPr/>
              <a:t>3/24/2026</a:t>
            </a:fld>
            <a:endParaRPr lang="en-US" dirty="0"/>
          </a:p>
        </p:txBody>
      </p:sp>
      <p:sp>
        <p:nvSpPr>
          <p:cNvPr id="106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75660" y="10109837"/>
            <a:ext cx="2624256" cy="58073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6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9150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667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Title 1"/>
          <p:cNvSpPr>
            <a:spLocks noGrp="1"/>
          </p:cNvSpPr>
          <p:nvPr>
            <p:ph type="title"/>
          </p:nvPr>
        </p:nvSpPr>
        <p:spPr>
          <a:xfrm>
            <a:off x="535584" y="727182"/>
            <a:ext cx="2507825" cy="2545133"/>
          </a:xfrm>
          <a:prstGeom prst="rect">
            <a:avLst/>
          </a:prstGeom>
        </p:spPr>
        <p:txBody>
          <a:bodyPr anchor="b"/>
          <a:lstStyle>
            <a:lvl1pPr>
              <a:defRPr sz="508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70" name="Content Placeholder 2"/>
          <p:cNvSpPr>
            <a:spLocks noGrp="1"/>
          </p:cNvSpPr>
          <p:nvPr>
            <p:ph idx="1"/>
          </p:nvPr>
        </p:nvSpPr>
        <p:spPr>
          <a:xfrm>
            <a:off x="3305632" y="1570510"/>
            <a:ext cx="3936385" cy="7751546"/>
          </a:xfrm>
          <a:prstGeom prst="rect">
            <a:avLst/>
          </a:prstGeom>
        </p:spPr>
        <p:txBody>
          <a:bodyPr/>
          <a:lstStyle>
            <a:lvl1pPr>
              <a:defRPr sz="5089"/>
            </a:lvl1pPr>
            <a:lvl2pPr>
              <a:defRPr sz="4454"/>
            </a:lvl2pPr>
            <a:lvl3pPr>
              <a:defRPr sz="3817"/>
            </a:lvl3pPr>
            <a:lvl4pPr>
              <a:defRPr sz="3182"/>
            </a:lvl4pPr>
            <a:lvl5pPr>
              <a:defRPr sz="3182"/>
            </a:lvl5pPr>
            <a:lvl6pPr>
              <a:defRPr sz="3182"/>
            </a:lvl6pPr>
            <a:lvl7pPr>
              <a:defRPr sz="3182"/>
            </a:lvl7pPr>
            <a:lvl8pPr>
              <a:defRPr sz="3182"/>
            </a:lvl8pPr>
            <a:lvl9pPr>
              <a:defRPr sz="3182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71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45"/>
            </a:lvl1pPr>
            <a:lvl2pPr marL="727174" indent="0">
              <a:buNone/>
              <a:defRPr sz="2226"/>
            </a:lvl2pPr>
            <a:lvl3pPr marL="1454349" indent="0">
              <a:buNone/>
              <a:defRPr sz="1909"/>
            </a:lvl3pPr>
            <a:lvl4pPr marL="2181522" indent="0">
              <a:buNone/>
              <a:defRPr sz="1591"/>
            </a:lvl4pPr>
            <a:lvl5pPr marL="2908696" indent="0">
              <a:buNone/>
              <a:defRPr sz="1591"/>
            </a:lvl5pPr>
            <a:lvl6pPr marL="3635871" indent="0">
              <a:buNone/>
              <a:defRPr sz="1591"/>
            </a:lvl6pPr>
            <a:lvl7pPr marL="4363045" indent="0">
              <a:buNone/>
              <a:defRPr sz="1591"/>
            </a:lvl7pPr>
            <a:lvl8pPr marL="5090220" indent="0">
              <a:buNone/>
              <a:defRPr sz="1591"/>
            </a:lvl8pPr>
            <a:lvl9pPr marL="5817393" indent="0">
              <a:buNone/>
              <a:defRPr sz="159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72" name="Date Placeholder 4"/>
          <p:cNvSpPr>
            <a:spLocks noGrp="1"/>
          </p:cNvSpPr>
          <p:nvPr>
            <p:ph type="dt" sz="half" idx="10"/>
          </p:nvPr>
        </p:nvSpPr>
        <p:spPr>
          <a:xfrm>
            <a:off x="53457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pPr/>
              <a:t>3/24/2026</a:t>
            </a:fld>
            <a:endParaRPr lang="en-US" dirty="0"/>
          </a:p>
        </p:txBody>
      </p:sp>
      <p:sp>
        <p:nvSpPr>
          <p:cNvPr id="1073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5660" y="10109837"/>
            <a:ext cx="2624256" cy="58073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74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9150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392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Title 1"/>
          <p:cNvSpPr>
            <a:spLocks noGrp="1"/>
          </p:cNvSpPr>
          <p:nvPr>
            <p:ph type="title"/>
          </p:nvPr>
        </p:nvSpPr>
        <p:spPr>
          <a:xfrm>
            <a:off x="535584" y="727182"/>
            <a:ext cx="2507825" cy="2545133"/>
          </a:xfrm>
          <a:prstGeom prst="rect">
            <a:avLst/>
          </a:prstGeom>
        </p:spPr>
        <p:txBody>
          <a:bodyPr anchor="b"/>
          <a:lstStyle>
            <a:lvl1pPr>
              <a:defRPr sz="508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7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570510"/>
            <a:ext cx="3936385" cy="775154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5089"/>
            </a:lvl1pPr>
            <a:lvl2pPr marL="727174" indent="0">
              <a:buNone/>
              <a:defRPr sz="4454"/>
            </a:lvl2pPr>
            <a:lvl3pPr marL="1454349" indent="0">
              <a:buNone/>
              <a:defRPr sz="3817"/>
            </a:lvl3pPr>
            <a:lvl4pPr marL="2181522" indent="0">
              <a:buNone/>
              <a:defRPr sz="3182"/>
            </a:lvl4pPr>
            <a:lvl5pPr marL="2908696" indent="0">
              <a:buNone/>
              <a:defRPr sz="3182"/>
            </a:lvl5pPr>
            <a:lvl6pPr marL="3635871" indent="0">
              <a:buNone/>
              <a:defRPr sz="3182"/>
            </a:lvl6pPr>
            <a:lvl7pPr marL="4363045" indent="0">
              <a:buNone/>
              <a:defRPr sz="3182"/>
            </a:lvl7pPr>
            <a:lvl8pPr marL="5090220" indent="0">
              <a:buNone/>
              <a:defRPr sz="3182"/>
            </a:lvl8pPr>
            <a:lvl9pPr marL="5817393" indent="0">
              <a:buNone/>
              <a:defRPr sz="3182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1078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45"/>
            </a:lvl1pPr>
            <a:lvl2pPr marL="727174" indent="0">
              <a:buNone/>
              <a:defRPr sz="2226"/>
            </a:lvl2pPr>
            <a:lvl3pPr marL="1454349" indent="0">
              <a:buNone/>
              <a:defRPr sz="1909"/>
            </a:lvl3pPr>
            <a:lvl4pPr marL="2181522" indent="0">
              <a:buNone/>
              <a:defRPr sz="1591"/>
            </a:lvl4pPr>
            <a:lvl5pPr marL="2908696" indent="0">
              <a:buNone/>
              <a:defRPr sz="1591"/>
            </a:lvl5pPr>
            <a:lvl6pPr marL="3635871" indent="0">
              <a:buNone/>
              <a:defRPr sz="1591"/>
            </a:lvl6pPr>
            <a:lvl7pPr marL="4363045" indent="0">
              <a:buNone/>
              <a:defRPr sz="1591"/>
            </a:lvl7pPr>
            <a:lvl8pPr marL="5090220" indent="0">
              <a:buNone/>
              <a:defRPr sz="1591"/>
            </a:lvl8pPr>
            <a:lvl9pPr marL="5817393" indent="0">
              <a:buNone/>
              <a:defRPr sz="159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79" name="Date Placeholder 4"/>
          <p:cNvSpPr>
            <a:spLocks noGrp="1"/>
          </p:cNvSpPr>
          <p:nvPr>
            <p:ph type="dt" sz="half" idx="10"/>
          </p:nvPr>
        </p:nvSpPr>
        <p:spPr>
          <a:xfrm>
            <a:off x="53457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pPr/>
              <a:t>3/24/2026</a:t>
            </a:fld>
            <a:endParaRPr lang="en-US" dirty="0"/>
          </a:p>
        </p:txBody>
      </p:sp>
      <p:sp>
        <p:nvSpPr>
          <p:cNvPr id="108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5660" y="10109837"/>
            <a:ext cx="2624256" cy="58073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8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91501" y="10109837"/>
            <a:ext cx="1749504" cy="580734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77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754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1454349" rtl="0" eaLnBrk="1" latinLnBrk="0" hangingPunct="1">
        <a:lnSpc>
          <a:spcPct val="90000"/>
        </a:lnSpc>
        <a:spcBef>
          <a:spcPct val="0"/>
        </a:spcBef>
        <a:buNone/>
        <a:defRPr kumimoji="1" sz="69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3588" indent="-363588" algn="l" defTabSz="1454349" rtl="0" eaLnBrk="1" latinLnBrk="0" hangingPunct="1">
        <a:lnSpc>
          <a:spcPct val="90000"/>
        </a:lnSpc>
        <a:spcBef>
          <a:spcPts val="1591"/>
        </a:spcBef>
        <a:buFont typeface="Arial" panose="020B0604020202020204" pitchFamily="34" charset="0"/>
        <a:buChar char="•"/>
        <a:defRPr kumimoji="1" sz="4454" kern="1200">
          <a:solidFill>
            <a:schemeClr val="tx1"/>
          </a:solidFill>
          <a:latin typeface="+mn-lt"/>
          <a:ea typeface="+mn-ea"/>
          <a:cs typeface="+mn-cs"/>
        </a:defRPr>
      </a:lvl1pPr>
      <a:lvl2pPr marL="1090761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3817" kern="1200">
          <a:solidFill>
            <a:schemeClr val="tx1"/>
          </a:solidFill>
          <a:latin typeface="+mn-lt"/>
          <a:ea typeface="+mn-ea"/>
          <a:cs typeface="+mn-cs"/>
        </a:defRPr>
      </a:lvl2pPr>
      <a:lvl3pPr marL="1817935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3182" kern="1200">
          <a:solidFill>
            <a:schemeClr val="tx1"/>
          </a:solidFill>
          <a:latin typeface="+mn-lt"/>
          <a:ea typeface="+mn-ea"/>
          <a:cs typeface="+mn-cs"/>
        </a:defRPr>
      </a:lvl3pPr>
      <a:lvl4pPr marL="2545110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4pPr>
      <a:lvl5pPr marL="3272284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5pPr>
      <a:lvl6pPr marL="3999457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6pPr>
      <a:lvl7pPr marL="4726632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7pPr>
      <a:lvl8pPr marL="5453806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8pPr>
      <a:lvl9pPr marL="6180981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1pPr>
      <a:lvl2pPr marL="727174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2pPr>
      <a:lvl3pPr marL="1454349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3pPr>
      <a:lvl4pPr marL="2181522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4pPr>
      <a:lvl5pPr marL="2908696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5pPr>
      <a:lvl6pPr marL="3635871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6pPr>
      <a:lvl7pPr marL="4363045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7pPr>
      <a:lvl8pPr marL="5090220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8pPr>
      <a:lvl9pPr marL="5817393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4F545210-1A0F-8DE2-860C-E75BBB838B23}"/>
              </a:ext>
            </a:extLst>
          </p:cNvPr>
          <p:cNvGrpSpPr/>
          <p:nvPr/>
        </p:nvGrpSpPr>
        <p:grpSpPr>
          <a:xfrm>
            <a:off x="-1" y="10067420"/>
            <a:ext cx="7775575" cy="554466"/>
            <a:chOff x="-1" y="10158685"/>
            <a:chExt cx="7775575" cy="749028"/>
          </a:xfrm>
        </p:grpSpPr>
        <p:sp>
          <p:nvSpPr>
            <p:cNvPr id="1104" name="正方形/長方形 80"/>
            <p:cNvSpPr/>
            <p:nvPr/>
          </p:nvSpPr>
          <p:spPr>
            <a:xfrm>
              <a:off x="-1" y="10158685"/>
              <a:ext cx="7775575" cy="74902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05" name="テキスト ボックス 34"/>
            <p:cNvSpPr txBox="1"/>
            <p:nvPr/>
          </p:nvSpPr>
          <p:spPr>
            <a:xfrm>
              <a:off x="159974" y="10307249"/>
              <a:ext cx="7293997" cy="4891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kumimoji="1" lang="ja-JP" altLang="en-US" sz="1800" b="1" dirty="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【問い合わせ先】</a:t>
              </a:r>
              <a:r>
                <a:rPr lang="en-US" altLang="ja-JP" sz="18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   </a:t>
              </a:r>
              <a:r>
                <a:rPr kumimoji="1" lang="ja-JP" altLang="en-US" sz="1800" b="1" dirty="0">
                  <a:solidFill>
                    <a:schemeClr val="tx1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健康推進課（リ・フレ内）　☎４７－１３１０　　　　　　　</a:t>
              </a:r>
            </a:p>
          </p:txBody>
        </p:sp>
      </p:grpSp>
      <p:sp>
        <p:nvSpPr>
          <p:cNvPr id="1106" name="角丸四角形 42"/>
          <p:cNvSpPr/>
          <p:nvPr/>
        </p:nvSpPr>
        <p:spPr>
          <a:xfrm>
            <a:off x="541209" y="3243959"/>
            <a:ext cx="5465697" cy="1839009"/>
          </a:xfrm>
          <a:prstGeom prst="roundRect">
            <a:avLst>
              <a:gd name="adj" fmla="val 3459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400"/>
              </a:lnSpc>
            </a:pPr>
            <a:r>
              <a:rPr kumimoji="1" lang="ja-JP" altLang="en-US" sz="1600" u="none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日時：毎月第３木曜日　</a:t>
            </a:r>
            <a:r>
              <a:rPr lang="en-US" altLang="ja-JP" sz="16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</a:t>
            </a:r>
            <a:r>
              <a:rPr kumimoji="1" lang="ja-JP" altLang="en-US" sz="1600" u="none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時</a:t>
            </a:r>
            <a:r>
              <a:rPr kumimoji="1" lang="en-US" altLang="ja-JP" sz="1600" u="none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30</a:t>
            </a:r>
            <a:r>
              <a:rPr kumimoji="1" lang="ja-JP" altLang="en-US" sz="1600" u="none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分～</a:t>
            </a:r>
            <a:r>
              <a:rPr kumimoji="1" lang="en-US" altLang="ja-JP" sz="1600" u="none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14</a:t>
            </a:r>
            <a:r>
              <a:rPr kumimoji="1" lang="ja-JP" altLang="en-US" sz="1600" u="none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時</a:t>
            </a:r>
            <a:r>
              <a:rPr kumimoji="1" lang="en-US" altLang="ja-JP" sz="1600" u="none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30</a:t>
            </a:r>
            <a:r>
              <a:rPr kumimoji="1" lang="ja-JP" altLang="en-US" sz="1600" u="none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分</a:t>
            </a:r>
          </a:p>
          <a:p>
            <a:pPr>
              <a:lnSpc>
                <a:spcPts val="1400"/>
              </a:lnSpc>
            </a:pPr>
            <a:endParaRPr kumimoji="1" lang="ja-JP" altLang="en-US" sz="16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400"/>
              </a:lnSpc>
            </a:pPr>
            <a:r>
              <a:rPr kumimoji="1" lang="ja-JP" altLang="en-US" sz="16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場所：国府公民館</a:t>
            </a:r>
          </a:p>
          <a:p>
            <a:pPr>
              <a:lnSpc>
                <a:spcPts val="1400"/>
              </a:lnSpc>
            </a:pPr>
            <a:r>
              <a:rPr kumimoji="1" lang="ja-JP" altLang="en-US" sz="16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</a:t>
            </a:r>
          </a:p>
          <a:p>
            <a:pPr>
              <a:lnSpc>
                <a:spcPts val="1400"/>
              </a:lnSpc>
            </a:pPr>
            <a:r>
              <a:rPr kumimoji="1" lang="ja-JP" altLang="en-US" sz="16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費用：無料</a:t>
            </a:r>
            <a:endParaRPr kumimoji="1" lang="en-US" altLang="ja-JP" sz="16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400"/>
              </a:lnSpc>
            </a:pPr>
            <a:endParaRPr kumimoji="1" lang="ja-JP" altLang="en-US" sz="16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400"/>
              </a:lnSpc>
            </a:pPr>
            <a:r>
              <a:rPr kumimoji="1" lang="ja-JP" altLang="en-US" sz="16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持ち物：飲み物（水分補給）</a:t>
            </a:r>
            <a:r>
              <a:rPr lang="ja-JP" altLang="en-US" sz="16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</a:t>
            </a:r>
            <a:r>
              <a:rPr kumimoji="1" lang="ja-JP" altLang="en-US" sz="16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タオル、室内シューズ</a:t>
            </a:r>
          </a:p>
          <a:p>
            <a:pPr>
              <a:lnSpc>
                <a:spcPts val="1400"/>
              </a:lnSpc>
            </a:pPr>
            <a:endParaRPr lang="en-US" altLang="ja-JP" sz="16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400"/>
              </a:lnSpc>
            </a:pPr>
            <a:r>
              <a:rPr kumimoji="1" lang="ja-JP" altLang="en-US" sz="16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※運動のしやすい服装でお越しください。申込不要。</a:t>
            </a:r>
            <a:endParaRPr kumimoji="1" lang="en-US" altLang="ja-JP" sz="16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1400"/>
              </a:lnSpc>
            </a:pPr>
            <a:r>
              <a:rPr kumimoji="1"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申込不要です。</a:t>
            </a:r>
          </a:p>
          <a:p>
            <a:pPr>
              <a:lnSpc>
                <a:spcPts val="1400"/>
              </a:lnSpc>
            </a:pPr>
            <a:endParaRPr kumimoji="1" lang="ja-JP" altLang="en-US" sz="16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1107" name="表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48093"/>
              </p:ext>
            </p:extLst>
          </p:nvPr>
        </p:nvGraphicFramePr>
        <p:xfrm>
          <a:off x="609807" y="4950749"/>
          <a:ext cx="5183998" cy="36700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1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536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 　　　 程</a:t>
                      </a:r>
                    </a:p>
                  </a:txBody>
                  <a:tcPr marL="9525" marR="9525" marT="36000" marB="0" anchor="ctr">
                    <a:lnL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marL="9525" marR="9525" marT="36000" marB="0" anchor="ctr">
                    <a:lnL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84138" indent="-84138" algn="ctr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４月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16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日（木）</a:t>
                      </a:r>
                    </a:p>
                  </a:txBody>
                  <a:tcPr marL="9525" marR="9525" marT="36000" marB="0" anchor="ctr">
                    <a:lnL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月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15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日（木）</a:t>
                      </a:r>
                    </a:p>
                  </a:txBody>
                  <a:tcPr marL="9525" marR="9525" marT="36000" marB="0" anchor="ctr">
                    <a:lnL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indent="0" algn="ctr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５月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21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日（木）</a:t>
                      </a:r>
                    </a:p>
                  </a:txBody>
                  <a:tcPr marL="9525" marR="9525" marT="36000" marB="0" anchor="ctr">
                    <a:lnL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月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日（木）</a:t>
                      </a:r>
                    </a:p>
                  </a:txBody>
                  <a:tcPr marL="9525" marR="9525" marT="36000" marB="0" anchor="ctr">
                    <a:lnL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６月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日（木）</a:t>
                      </a:r>
                    </a:p>
                  </a:txBody>
                  <a:tcPr marL="9525" marR="9525" marT="36000" marB="0" anchor="ctr">
                    <a:lnL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月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日（木）</a:t>
                      </a:r>
                    </a:p>
                  </a:txBody>
                  <a:tcPr marL="9525" marR="9525" marT="36000" marB="0" anchor="ctr">
                    <a:lnL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７月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16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日（木）</a:t>
                      </a:r>
                    </a:p>
                  </a:txBody>
                  <a:tcPr marL="9525" marR="9525" marT="36000" marB="0" anchor="ctr">
                    <a:lnL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令和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年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　　１月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21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日（木）</a:t>
                      </a:r>
                    </a:p>
                  </a:txBody>
                  <a:tcPr marL="9525" marR="9525" marT="36000" marB="0" anchor="ctr">
                    <a:lnL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８月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20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日（木）</a:t>
                      </a:r>
                    </a:p>
                  </a:txBody>
                  <a:tcPr marL="9525" marR="9525" marT="36000" marB="0" anchor="ctr">
                    <a:lnL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  　　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月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日（木）</a:t>
                      </a:r>
                    </a:p>
                  </a:txBody>
                  <a:tcPr marL="9525" marR="9525" marT="36000" marB="0" anchor="ctr">
                    <a:lnL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９月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17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日（木）</a:t>
                      </a:r>
                    </a:p>
                  </a:txBody>
                  <a:tcPr marL="9525" marR="9525" marT="36000" marB="0" anchor="ctr">
                    <a:lnL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 　　３月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日（木）</a:t>
                      </a:r>
                    </a:p>
                  </a:txBody>
                  <a:tcPr marL="9525" marR="9525" marT="36000" marB="0" anchor="ctr">
                    <a:lnL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09" name="テキスト ボックス 31"/>
          <p:cNvSpPr txBox="1"/>
          <p:nvPr/>
        </p:nvSpPr>
        <p:spPr>
          <a:xfrm>
            <a:off x="521736" y="1739539"/>
            <a:ext cx="6728231" cy="68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14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府中焼きテーマソング”府中焼きマンボ”に合わせて、マンボ体操指導員と一緒に体操しましょう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誰でも参加できます。お気軽にお越しください。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10" name="テキスト ボックス 38"/>
          <p:cNvSpPr txBox="1"/>
          <p:nvPr/>
        </p:nvSpPr>
        <p:spPr>
          <a:xfrm>
            <a:off x="499005" y="719782"/>
            <a:ext cx="7019031" cy="756667"/>
          </a:xfrm>
          <a:prstGeom prst="rect">
            <a:avLst/>
          </a:prstGeom>
          <a:noFill/>
          <a:ln>
            <a:noFill/>
            <a:prstDash val="sysDot"/>
          </a:ln>
          <a:effectLst/>
        </p:spPr>
        <p:txBody>
          <a:bodyPr rot="0" vertOverflow="overflow" horzOverflow="overflow" wrap="square" lIns="74295" tIns="8890" rIns="74295" bIns="8890" numCol="1" spcCol="0" rtlCol="0" fromWordArt="0" anchor="t" anchorCtr="0" forceAA="0" compatLnSpc="1"/>
          <a:lstStyle/>
          <a:p>
            <a:pPr indent="340"/>
            <a:r>
              <a:rPr sz="60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府中焼きマンボ体操</a:t>
            </a:r>
            <a:endParaRPr sz="600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111" name="テキスト ボックス 39"/>
          <p:cNvSpPr txBox="1"/>
          <p:nvPr/>
        </p:nvSpPr>
        <p:spPr>
          <a:xfrm>
            <a:off x="499005" y="292047"/>
            <a:ext cx="1428269" cy="42773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vertOverflow="overflow" horzOverflow="overflow" wrap="square" numCol="1" spcCol="0" rtlCol="0" fromWordArt="0" anchor="t" anchorCtr="0" forceAA="0" compatLnSpc="1"/>
          <a:lstStyle/>
          <a:p>
            <a:r>
              <a:rPr lang="ja-JP" altLang="en-US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令和８</a:t>
            </a:r>
            <a:r>
              <a:rPr sz="2000" dirty="0" err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年度</a:t>
            </a:r>
            <a:endParaRPr sz="20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1118" name="図 16"/>
          <p:cNvPicPr>
            <a:picLocks noChangeAspect="1"/>
          </p:cNvPicPr>
          <p:nvPr/>
        </p:nvPicPr>
        <p:blipFill>
          <a:blip r:embed="rId2"/>
          <a:srcRect l="11893" t="14053" r="14409" b="9847"/>
          <a:stretch/>
        </p:blipFill>
        <p:spPr>
          <a:xfrm rot="603329">
            <a:off x="5099937" y="2598805"/>
            <a:ext cx="2544268" cy="172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14" name="オブジェクト 40"/>
          <p:cNvPicPr>
            <a:picLocks noChangeAspect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51666" y="7566047"/>
            <a:ext cx="2672714" cy="2446386"/>
          </a:xfrm>
          <a:prstGeom prst="rect">
            <a:avLst/>
          </a:prstGeom>
        </p:spPr>
      </p:pic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881056BB-2AB8-690F-4204-CEA49663474F}"/>
              </a:ext>
            </a:extLst>
          </p:cNvPr>
          <p:cNvGrpSpPr/>
          <p:nvPr/>
        </p:nvGrpSpPr>
        <p:grpSpPr>
          <a:xfrm>
            <a:off x="-578961" y="15151448"/>
            <a:ext cx="3122748" cy="727734"/>
            <a:chOff x="-8736828" y="4527310"/>
            <a:chExt cx="7590947" cy="1196033"/>
          </a:xfrm>
        </p:grpSpPr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E544C8C5-A1FC-B284-D931-184805BFE336}"/>
                </a:ext>
              </a:extLst>
            </p:cNvPr>
            <p:cNvSpPr txBox="1"/>
            <p:nvPr/>
          </p:nvSpPr>
          <p:spPr>
            <a:xfrm>
              <a:off x="-8446285" y="4527310"/>
              <a:ext cx="7034844" cy="1159562"/>
            </a:xfrm>
            <a:prstGeom prst="rect">
              <a:avLst/>
            </a:prstGeom>
            <a:noFill/>
          </p:spPr>
          <p:txBody>
            <a:bodyPr vertOverflow="overflow" horzOverflow="overflow" wrap="square" rtlCol="0">
              <a:spAutoFit/>
            </a:bodyPr>
            <a:lstStyle/>
            <a:p>
              <a:pPr indent="1320"/>
              <a:endParaRPr lang="ja-JP" altLang="en-US" sz="13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indent="1320"/>
              <a:r>
                <a:rPr lang="ja-JP" altLang="en-US" sz="1300" dirty="0">
                  <a:solidFill>
                    <a:srgbClr val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体操で心も体も元気いっぱい！</a:t>
              </a:r>
              <a:endParaRPr lang="en-US" altLang="ja-JP" sz="13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indent="1320"/>
              <a:r>
                <a:rPr lang="ja-JP" altLang="en-US" sz="1300" dirty="0">
                  <a:solidFill>
                    <a:srgbClr val="0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あなたの参加をお待ちしています！</a:t>
              </a:r>
              <a:endParaRPr lang="en-US" altLang="ja-JP" sz="13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cxnSp>
          <p:nvCxnSpPr>
            <p:cNvPr id="4" name="直線コネクタ 3">
              <a:extLst>
                <a:ext uri="{FF2B5EF4-FFF2-40B4-BE49-F238E27FC236}">
                  <a16:creationId xmlns:a16="http://schemas.microsoft.com/office/drawing/2014/main" id="{E99BA740-CF15-8304-156A-B2DCBB8181C7}"/>
                </a:ext>
              </a:extLst>
            </p:cNvPr>
            <p:cNvCxnSpPr/>
            <p:nvPr/>
          </p:nvCxnSpPr>
          <p:spPr>
            <a:xfrm>
              <a:off x="-8736828" y="4795264"/>
              <a:ext cx="531118" cy="88455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直線コネクタ 4">
              <a:extLst>
                <a:ext uri="{FF2B5EF4-FFF2-40B4-BE49-F238E27FC236}">
                  <a16:creationId xmlns:a16="http://schemas.microsoft.com/office/drawing/2014/main" id="{01B60626-6877-ACA9-DA68-2C9D576BBC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1676999" y="4838789"/>
              <a:ext cx="531118" cy="88455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吹き出し: 円形 2">
            <a:extLst>
              <a:ext uri="{FF2B5EF4-FFF2-40B4-BE49-F238E27FC236}">
                <a16:creationId xmlns:a16="http://schemas.microsoft.com/office/drawing/2014/main" id="{90CE2CC7-B672-4C13-0161-58B50364FF99}"/>
              </a:ext>
            </a:extLst>
          </p:cNvPr>
          <p:cNvSpPr/>
          <p:nvPr/>
        </p:nvSpPr>
        <p:spPr>
          <a:xfrm>
            <a:off x="987552" y="8880306"/>
            <a:ext cx="5183998" cy="1026942"/>
          </a:xfrm>
          <a:prstGeom prst="wedgeEllipseCallout">
            <a:avLst>
              <a:gd name="adj1" fmla="val 46195"/>
              <a:gd name="adj2" fmla="val -34760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明るい音楽に合わせた体操で、</a:t>
            </a:r>
            <a:endParaRPr lang="en-US" altLang="ja-JP" sz="1800" dirty="0">
              <a:solidFill>
                <a:schemeClr val="tx1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体も心も</a:t>
            </a:r>
            <a:r>
              <a:rPr kumimoji="1" lang="ja-JP" altLang="en-US" sz="1800" dirty="0">
                <a:solidFill>
                  <a:schemeClr val="tx1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元気いっぱい！</a:t>
            </a:r>
          </a:p>
        </p:txBody>
      </p:sp>
    </p:spTree>
    <p:extLst>
      <p:ext uri="{BB962C8B-B14F-4D97-AF65-F5344CB8AC3E}">
        <p14:creationId xmlns:p14="http://schemas.microsoft.com/office/powerpoint/2010/main" val="383813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>
    <a:txDef>
      <a:spPr>
        <a:custGeom>
          <a:avLst/>
          <a:gdLst/>
          <a:ahLst/>
          <a:cxnLst/>
          <a:rect l="l" t="t" r="r" b="b"/>
          <a:pathLst/>
        </a:custGeom>
        <a:noFill/>
      </a:spPr>
      <a:bodyPr vertOverflow="overflow" horzOverflow="overflow" wrap="none" rtlCol="0">
        <a:spAutoFit/>
      </a:bodyPr>
      <a:lstStyle>
        <a:defPPr>
          <a:defRPr dirty="0">
            <a:latin typeface="メイリオ"/>
            <a:ea typeface="メイリオ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32</Template>
  <TotalTime>0</TotalTime>
  <Words>210</Words>
  <Application>Microsoft Office PowerPoint</Application>
  <PresentationFormat>ユーザー設定</PresentationFormat>
  <Paragraphs>33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AR P丸ゴシック体E</vt:lpstr>
      <vt:lpstr>HGP創英角ｺﾞｼｯｸUB</vt:lpstr>
      <vt:lpstr>HGP創英角ﾎﾟｯﾌﾟ体</vt:lpstr>
      <vt:lpstr>HG丸ｺﾞｼｯｸM-PRO</vt:lpstr>
      <vt:lpstr>メイリオ</vt:lpstr>
      <vt:lpstr>游ゴシック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15</cp:revision>
  <dcterms:created xsi:type="dcterms:W3CDTF">2015-04-28T11:40:10Z</dcterms:created>
  <dcterms:modified xsi:type="dcterms:W3CDTF">2026-03-24T04:13:01Z</dcterms:modified>
</cp:coreProperties>
</file>